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990498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Low Hose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1CDE279-CFF7-4FD4-A543-BB97A4FB32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45117"/>
            <a:ext cx="7025776" cy="304674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Low Hose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Low Hose is a 32 round, 160 point, Comstock course of fire. There are 16 USPSA targets. The best 2 hits on paper will score. The start signal is audible.</a:t>
            </a:r>
          </a:p>
          <a:p>
            <a:endParaRPr lang="en-US" dirty="0"/>
          </a:p>
          <a:p>
            <a:r>
              <a:rPr lang="en-US"/>
              <a:t>The space under the walls marked by fault lines are ports.</a:t>
            </a:r>
            <a:endParaRPr lang="en-US" dirty="0"/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1606</TotalTime>
  <Words>140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218</cp:revision>
  <cp:lastPrinted>2016-01-15T21:54:08Z</cp:lastPrinted>
  <dcterms:created xsi:type="dcterms:W3CDTF">2002-08-21T12:11:08Z</dcterms:created>
  <dcterms:modified xsi:type="dcterms:W3CDTF">2021-09-07T22:32:26Z</dcterms:modified>
  <cp:category>Shooting</cp:category>
</cp:coreProperties>
</file>

<file path=docProps/thumbnail.jpeg>
</file>